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346" r:id="rId10"/>
    <p:sldId id="264" r:id="rId11"/>
    <p:sldId id="265" r:id="rId12"/>
    <p:sldId id="355" r:id="rId13"/>
    <p:sldId id="357" r:id="rId14"/>
    <p:sldId id="356" r:id="rId15"/>
    <p:sldId id="358" r:id="rId16"/>
    <p:sldId id="266" r:id="rId17"/>
    <p:sldId id="267" r:id="rId18"/>
    <p:sldId id="268" r:id="rId19"/>
    <p:sldId id="269" r:id="rId20"/>
    <p:sldId id="277" r:id="rId21"/>
    <p:sldId id="271" r:id="rId22"/>
    <p:sldId id="272" r:id="rId23"/>
    <p:sldId id="273" r:id="rId24"/>
    <p:sldId id="274" r:id="rId25"/>
    <p:sldId id="275" r:id="rId26"/>
    <p:sldId id="276"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5" r:id="rId62"/>
    <p:sldId id="348" r:id="rId63"/>
    <p:sldId id="350" r:id="rId64"/>
    <p:sldId id="347" r:id="rId65"/>
    <p:sldId id="320" r:id="rId66"/>
    <p:sldId id="321" r:id="rId67"/>
    <p:sldId id="322" r:id="rId68"/>
    <p:sldId id="323" r:id="rId69"/>
    <p:sldId id="345" r:id="rId70"/>
    <p:sldId id="324" r:id="rId71"/>
    <p:sldId id="325" r:id="rId72"/>
    <p:sldId id="326" r:id="rId73"/>
    <p:sldId id="327" r:id="rId74"/>
    <p:sldId id="328" r:id="rId75"/>
    <p:sldId id="329" r:id="rId76"/>
    <p:sldId id="330" r:id="rId77"/>
    <p:sldId id="351" r:id="rId78"/>
    <p:sldId id="352" r:id="rId79"/>
    <p:sldId id="354" r:id="rId80"/>
    <p:sldId id="353"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59" r:id="rId95"/>
    <p:sldId id="344" r:id="rId96"/>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8"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4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6070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5250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03674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8D066533-A73B-47B7-A57B-9F1E8DB02F95}" type="datetime1">
              <a:rPr lang="en-US" smtClean="0"/>
              <a:t>8/24/2019</a:t>
            </a:fld>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5AC8138-C2BA-4DDB-BA5E-0DED7A6F77EA}" type="datetime1">
              <a:rPr lang="en-US" smtClean="0"/>
              <a:t>8/24/2019</a:t>
            </a:fld>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10BE0D2-4317-4CDD-BBB0-C463EDC3288D}" type="datetime1">
              <a:rPr lang="en-US" smtClean="0"/>
              <a:t>8/24/2019</a:t>
            </a:fld>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A51AECA-9AC0-4E3D-9C07-A4C8297A57E7}" type="datetime1">
              <a:rPr lang="en-US" smtClean="0"/>
              <a:t>8/24/2019</a:t>
            </a:fld>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EE47C3A-5528-4693-97DB-8EB34670491E}" type="datetime1">
              <a:rPr lang="en-US" smtClean="0"/>
              <a:t>8/24/2019</a:t>
            </a:fld>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34D31B4-B773-43CE-92A1-51811F312CA6}" type="datetime1">
              <a:rPr lang="en-US" smtClean="0"/>
              <a:t>8/24/2019</a:t>
            </a:fld>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5424601-56F4-4B3E-A274-76771F69A31B}" type="datetime1">
              <a:rPr lang="en-US" smtClean="0"/>
              <a:t>8/24/2019</a:t>
            </a:fld>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C3FEA516-D894-4135-992A-A6A43ABFEB34}" type="datetime1">
              <a:rPr lang="en-US" smtClean="0"/>
              <a:t>8/24/2019</a:t>
            </a:fld>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DD4BA53E-5668-4E5D-825F-1E2B3E57A038}" type="datetime1">
              <a:rPr lang="en-US" smtClean="0"/>
              <a:t>8/24/2019</a:t>
            </a:fld>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99039E3-8E60-479B-A0C6-37D5E76C4867}" type="datetime1">
              <a:rPr lang="en-US" smtClean="0"/>
              <a:t>8/24/2019</a:t>
            </a:fld>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ko-KR" altLang="en-US"/>
              <a:t>나비오 드론 제작 매뉴얼</a:t>
            </a:r>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223646DD-4DA3-4414-8069-AAD2328351F2}" type="datetime1">
              <a:rPr lang="en-US" smtClean="0"/>
              <a:t>8/24/2019</a:t>
            </a:fld>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ko-KR" altLang="en-US"/>
              <a:t>나비오 드론 제작 매뉴얼</a:t>
            </a:r>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rsky-rc.com/product/taranis-x9d-plus-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thingiverse.com/thing:3714695?fbclid=IwAR2kpwI0rKJyGNhlsDpJ_Qi9enSqlocVV1SZ8qa6bXuRHgcDlFpWOtUVXC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ncjs/cncjs/wiki/Setup-Guide:-Raspberry-Pi-|-MJPEG-Streamer-Install-&amp;-Setup-&amp;-FFMpeg-Recordi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5.xml"/><Relationship Id="rId1" Type="http://schemas.openxmlformats.org/officeDocument/2006/relationships/video" Target="https://www.youtube.com/embed/O8-B8teIDnk?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3.xml"/><Relationship Id="rId1" Type="http://schemas.openxmlformats.org/officeDocument/2006/relationships/video" Target="https://www.youtube.com/embed/JgPQSD_vOx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hyperlink" Target="https://helicoptermaintenancemagazine.com/article/layman%E2%80%99s-guide-attitude-heading-reference-systems-ahr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a:t>
            </a:r>
            <a:r>
              <a:rPr lang="ko-KR" altLang="en-US"/>
              <a:t>쿼드콥터 배선 </a:t>
            </a:r>
            <a:r>
              <a:rPr lang="en-US" altLang="ko-KR"/>
              <a:t>½ </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9FF387E-8171-40C4-B3F5-76619748B461}" type="datetime1">
              <a:rPr lang="en-US" smtClean="0"/>
              <a:t>8/24/2019</a:t>
            </a:fld>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a:t>
            </a:r>
            <a:r>
              <a:rPr lang="ko-KR" altLang="en-US"/>
              <a:t>쿼드콥터 </a:t>
            </a:r>
            <a:r>
              <a:rPr lang="en-US"/>
              <a:t>배선 2/2 </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A653065-A0A0-4C37-9D13-1DBC2BF7BAC0}" type="datetime1">
              <a:rPr lang="en-US" smtClean="0"/>
              <a:t>8/24/2019</a:t>
            </a:fld>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a:t>
            </a:r>
            <a:r>
              <a:rPr lang="ko-KR" altLang="en-US"/>
              <a:t>고정익 </a:t>
            </a:r>
            <a:r>
              <a:rPr lang="en-US"/>
              <a:t>배선 ½ </a:t>
            </a:r>
            <a:endParaRPr/>
          </a:p>
        </p:txBody>
      </p:sp>
      <p:sp>
        <p:nvSpPr>
          <p:cNvPr id="180" name="Google Shape;180;p10"/>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78531C7-0664-4AC4-A3F7-D384DBBB0D04}" type="datetime1">
              <a:rPr lang="en-US" smtClean="0"/>
              <a:t>8/24/2019</a:t>
            </a:fld>
            <a:endParaRPr/>
          </a:p>
        </p:txBody>
      </p:sp>
      <p:sp>
        <p:nvSpPr>
          <p:cNvPr id="181" name="Google Shape;181;p1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028" name="Picture 4" descr="typical-plane-setup-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01" y="765896"/>
            <a:ext cx="7587396" cy="591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40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t>Navio2  </a:t>
            </a:r>
            <a:r>
              <a:rPr lang="ko-KR" altLang="en-US"/>
              <a:t>고정익 </a:t>
            </a:r>
            <a:r>
              <a:rPr lang="en-US"/>
              <a:t>배선 2/2 </a:t>
            </a:r>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2" descr="typical-plane-setup-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45" y="861717"/>
            <a:ext cx="6897633" cy="5890578"/>
          </a:xfrm>
          <a:prstGeom prst="rect">
            <a:avLst/>
          </a:prstGeom>
          <a:noFill/>
          <a:extLst>
            <a:ext uri="{909E8E84-426E-40DD-AFC4-6F175D3DCCD1}">
              <a14:hiddenFill xmlns:a14="http://schemas.microsoft.com/office/drawing/2010/main">
                <a:solidFill>
                  <a:srgbClr val="FFFFFF"/>
                </a:solidFill>
              </a14:hiddenFill>
            </a:ext>
          </a:extLst>
        </p:spPr>
      </p:pic>
      <p:sp>
        <p:nvSpPr>
          <p:cNvPr id="7" name="날짜 개체 틀 6"/>
          <p:cNvSpPr>
            <a:spLocks noGrp="1"/>
          </p:cNvSpPr>
          <p:nvPr>
            <p:ph type="dt" idx="10"/>
          </p:nvPr>
        </p:nvSpPr>
        <p:spPr/>
        <p:txBody>
          <a:bodyPr/>
          <a:lstStyle/>
          <a:p>
            <a:fld id="{90B361CE-2E88-48B0-A040-65C52AFE8F5A}" type="datetime1">
              <a:rPr lang="en-US" smtClean="0"/>
              <a:t>8/24/2019</a:t>
            </a:fld>
            <a:endParaRPr lang="en-US"/>
          </a:p>
        </p:txBody>
      </p:sp>
      <p:sp>
        <p:nvSpPr>
          <p:cNvPr id="8" name="바닥글 개체 틀 7"/>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415117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로버 배선 </a:t>
            </a:r>
            <a:r>
              <a:rPr lang="en-US" altLang="ko-KR"/>
              <a:t>½ </a:t>
            </a:r>
            <a:endParaRPr lang="en-US"/>
          </a:p>
        </p:txBody>
      </p:sp>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날짜 개체 틀 3"/>
          <p:cNvSpPr>
            <a:spLocks noGrp="1"/>
          </p:cNvSpPr>
          <p:nvPr>
            <p:ph type="dt" idx="10"/>
          </p:nvPr>
        </p:nvSpPr>
        <p:spPr/>
        <p:txBody>
          <a:bodyPr/>
          <a:lstStyle/>
          <a:p>
            <a:fld id="{EE8984D6-2C38-4752-A676-F7A275ECED04}"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pic>
        <p:nvPicPr>
          <p:cNvPr id="6" name="Picture 2" descr="typical-rover-setup-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37" y="305574"/>
            <a:ext cx="7587395" cy="641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38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로버 배선 </a:t>
            </a:r>
            <a:r>
              <a:rPr lang="en-US" altLang="ko-KR"/>
              <a:t>2/2  </a:t>
            </a:r>
            <a:endParaRPr lang="en-US"/>
          </a:p>
        </p:txBody>
      </p:sp>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날짜 개체 틀 3"/>
          <p:cNvSpPr>
            <a:spLocks noGrp="1"/>
          </p:cNvSpPr>
          <p:nvPr>
            <p:ph type="dt" idx="10"/>
          </p:nvPr>
        </p:nvSpPr>
        <p:spPr/>
        <p:txBody>
          <a:bodyPr/>
          <a:lstStyle/>
          <a:p>
            <a:fld id="{EE8984D6-2C38-4752-A676-F7A275ECED04}"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pic>
        <p:nvPicPr>
          <p:cNvPr id="3076" name="Picture 4" descr="typical-rover-setup-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183" y="261532"/>
            <a:ext cx="6897633" cy="634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3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A14CA97-F514-43B0-A21D-CAAFA7FC5612}" type="datetime1">
              <a:rPr lang="en-US" smtClean="0"/>
              <a:t>8/24/2019</a:t>
            </a:fld>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084FC41-AD51-4E59-ADC4-D090FD967E83}" type="datetime1">
              <a:rPr lang="en-US" smtClean="0"/>
              <a:t>8/24/2019</a:t>
            </a:fld>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E5C728C-7D42-42E7-89F4-7635B0972C55}" type="datetime1">
              <a:rPr lang="en-US" smtClean="0"/>
              <a:t>8/24/2019</a:t>
            </a:fld>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EF0EEAC-B6B3-4434-86D8-6688B618BBC5}" type="datetime1">
              <a:rPr lang="en-US" smtClean="0"/>
              <a:t>8/24/2019</a:t>
            </a:fld>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7393780-E282-4FC9-849D-FD802EF5CF6E}" type="datetime1">
              <a:rPr lang="en-US" smtClean="0"/>
              <a:t>8/24/2019</a:t>
            </a:fld>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solidFill>
                  <a:srgbClr val="FF0000"/>
                </a:solidFill>
              </a:rPr>
              <a:t>고도계</a:t>
            </a:r>
            <a:r>
              <a:rPr lang="en-US" dirty="0">
                <a:solidFill>
                  <a:srgbClr val="FF0000"/>
                </a:solidFill>
              </a:rPr>
              <a:t> </a:t>
            </a:r>
            <a:r>
              <a:rPr lang="ko-KR" altLang="en-US" dirty="0">
                <a:solidFill>
                  <a:srgbClr val="FF0000"/>
                </a:solidFill>
              </a:rPr>
              <a:t>태양광</a:t>
            </a:r>
            <a:r>
              <a:rPr lang="en-US" altLang="ko-KR" dirty="0">
                <a:solidFill>
                  <a:srgbClr val="FF0000"/>
                </a:solidFill>
              </a:rPr>
              <a:t>/</a:t>
            </a:r>
            <a:r>
              <a:rPr lang="ko-KR" altLang="en-US">
                <a:solidFill>
                  <a:srgbClr val="FF0000"/>
                </a:solidFill>
              </a:rPr>
              <a:t>바람 </a:t>
            </a:r>
            <a:r>
              <a:rPr lang="ko-KR" altLang="en-US" dirty="0">
                <a:solidFill>
                  <a:srgbClr val="FF0000"/>
                </a:solidFill>
              </a:rPr>
              <a:t>차단</a:t>
            </a:r>
            <a:r>
              <a:rPr lang="en-US" altLang="ko-KR" dirty="0">
                <a:solidFill>
                  <a:srgbClr val="FF0000"/>
                </a:solidFill>
              </a:rPr>
              <a:t>(</a:t>
            </a:r>
            <a:r>
              <a:rPr lang="ko-KR" altLang="en-US" dirty="0">
                <a:solidFill>
                  <a:srgbClr val="FF0000"/>
                </a:solidFill>
              </a:rPr>
              <a:t>필수</a:t>
            </a:r>
            <a:r>
              <a:rPr lang="en-US" altLang="ko-KR" dirty="0">
                <a:solidFill>
                  <a:srgbClr val="FF0000"/>
                </a:solidFill>
              </a:rPr>
              <a:t>)</a:t>
            </a:r>
            <a:endParaRPr dirty="0">
              <a:solidFill>
                <a:srgbClr val="FF0000"/>
              </a:solidFill>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dirty="0"/>
              <a:t>MS5611 barometer (steel cap IC) is sensitive to UV light and might report sudden jumps in altitude under sunlight.</a:t>
            </a:r>
            <a:endParaRPr dirty="0"/>
          </a:p>
          <a:p>
            <a:pPr marL="514350" lvl="0" indent="-514350" algn="l" rtl="0">
              <a:lnSpc>
                <a:spcPct val="90000"/>
              </a:lnSpc>
              <a:spcBef>
                <a:spcPts val="1000"/>
              </a:spcBef>
              <a:spcAft>
                <a:spcPts val="0"/>
              </a:spcAft>
              <a:buClr>
                <a:schemeClr val="dk1"/>
              </a:buClr>
              <a:buSzPts val="2380"/>
              <a:buAutoNum type="arabicPeriod"/>
            </a:pPr>
            <a:r>
              <a:rPr lang="en-US" sz="2380" dirty="0"/>
              <a:t>It is very important to cover it with a piece of open cell foam (something like microphone fabric) or put autopilot in a protective case to protect it both from sunlight and airstreams.</a:t>
            </a:r>
            <a:endParaRPr dirty="0"/>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74577E5-BAD7-47A3-AEE4-130DFAAC33AF}" type="datetime1">
              <a:rPr lang="en-US" smtClean="0"/>
              <a:t>8/24/2019</a:t>
            </a:fld>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dirty="0"/>
              <a:t>Navio2는 PPM 과 SBUS </a:t>
            </a:r>
            <a:r>
              <a:rPr lang="en-US" sz="2590" dirty="0" err="1"/>
              <a:t>형식의</a:t>
            </a:r>
            <a:r>
              <a:rPr lang="en-US" sz="2590" dirty="0"/>
              <a:t> RC </a:t>
            </a:r>
            <a:r>
              <a:rPr lang="en-US" sz="2590" dirty="0" err="1"/>
              <a:t>신호만을</a:t>
            </a:r>
            <a:r>
              <a:rPr lang="en-US" sz="2590" dirty="0"/>
              <a:t> </a:t>
            </a:r>
            <a:r>
              <a:rPr lang="en-US" sz="2590" dirty="0" err="1"/>
              <a:t>지원한다</a:t>
            </a:r>
            <a:r>
              <a:rPr lang="en-US" sz="2590" dirty="0"/>
              <a:t>.</a:t>
            </a:r>
            <a:endParaRPr dirty="0"/>
          </a:p>
          <a:p>
            <a:pPr marL="514350" lvl="0" indent="-514350" algn="l" rtl="0">
              <a:lnSpc>
                <a:spcPct val="90000"/>
              </a:lnSpc>
              <a:spcBef>
                <a:spcPts val="1000"/>
              </a:spcBef>
              <a:spcAft>
                <a:spcPts val="0"/>
              </a:spcAft>
              <a:buClr>
                <a:schemeClr val="dk1"/>
              </a:buClr>
              <a:buSzPts val="2590"/>
              <a:buAutoNum type="arabicPeriod"/>
            </a:pPr>
            <a:r>
              <a:rPr lang="en-US" sz="2590" dirty="0"/>
              <a:t>PPM </a:t>
            </a:r>
            <a:r>
              <a:rPr lang="en-US" sz="2590" dirty="0" err="1"/>
              <a:t>타입</a:t>
            </a:r>
            <a:r>
              <a:rPr lang="en-US" sz="2590" dirty="0"/>
              <a:t> RC Controller</a:t>
            </a:r>
            <a:endParaRPr dirty="0"/>
          </a:p>
          <a:p>
            <a:pPr marL="685800" lvl="1" indent="-228600" algn="l" rtl="0">
              <a:lnSpc>
                <a:spcPct val="90000"/>
              </a:lnSpc>
              <a:spcBef>
                <a:spcPts val="500"/>
              </a:spcBef>
              <a:spcAft>
                <a:spcPts val="0"/>
              </a:spcAft>
              <a:buClr>
                <a:schemeClr val="dk1"/>
              </a:buClr>
              <a:buSzPts val="2590"/>
              <a:buChar char="•"/>
            </a:pPr>
            <a:r>
              <a:rPr lang="en-US" sz="2590" dirty="0"/>
              <a:t> </a:t>
            </a:r>
            <a:r>
              <a:rPr lang="en-US" sz="2590" dirty="0" err="1"/>
              <a:t>Frsky</a:t>
            </a:r>
            <a:r>
              <a:rPr lang="en-US" sz="2590" dirty="0"/>
              <a:t> Taranis</a:t>
            </a:r>
            <a:endParaRPr dirty="0"/>
          </a:p>
          <a:p>
            <a:pPr marL="1143000" lvl="2" indent="-228600" algn="l" rtl="0">
              <a:lnSpc>
                <a:spcPct val="90000"/>
              </a:lnSpc>
              <a:spcBef>
                <a:spcPts val="500"/>
              </a:spcBef>
              <a:spcAft>
                <a:spcPts val="0"/>
              </a:spcAft>
              <a:buClr>
                <a:schemeClr val="dk1"/>
              </a:buClr>
              <a:buSzPts val="2590"/>
              <a:buChar char="•"/>
            </a:pPr>
            <a:r>
              <a:rPr lang="en-US" sz="2590" u="sng" dirty="0">
                <a:solidFill>
                  <a:schemeClr val="hlink"/>
                </a:solidFill>
                <a:hlinkClick r:id="rId4"/>
              </a:rPr>
              <a:t>https://www.frsky-rc.com/product/taranis-x9d-plus-2/</a:t>
            </a:r>
            <a:endParaRPr sz="2590" dirty="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1899C02-A34D-4CD6-8EE1-47247DFB9469}" type="datetime1">
              <a:rPr lang="en-US" smtClean="0"/>
              <a:t>8/24/2019</a:t>
            </a:fld>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1</a:t>
            </a:r>
            <a:endParaRPr dirty="0"/>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998F493-FD0F-492D-B49A-A6067043E347}" type="datetime1">
              <a:rPr lang="en-US" smtClean="0"/>
              <a:t>8/24/2019</a:t>
            </a:fld>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2</a:t>
            </a:r>
            <a:endParaRPr dirty="0"/>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C128AB5-A0DB-4F39-8377-308A7C2DD8D6}" type="datetime1">
              <a:rPr lang="en-US" smtClean="0"/>
              <a:t>8/24/2019</a:t>
            </a:fld>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B94F9EE-610E-46DB-A314-89605F711B2C}" type="datetime1">
              <a:rPr lang="en-US" smtClean="0"/>
              <a:t>8/24/2019</a:t>
            </a:fld>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CCC48E2-0881-4B66-B95D-D7BF0E3B4F3F}" type="datetime1">
              <a:rPr lang="en-US" smtClean="0"/>
              <a:t>8/24/2019</a:t>
            </a:fld>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65FA2D9-7F09-49A9-8309-9AFB82058B48}" type="datetime1">
              <a:rPr lang="en-US" smtClean="0"/>
              <a:t>8/24/2019</a:t>
            </a:fld>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C527476-182A-4365-AEA1-2BE72AD3FAB4}" type="datetime1">
              <a:rPr lang="en-US" smtClean="0"/>
              <a:t>8/24/2019</a:t>
            </a:fld>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C78FCA7-A83A-4AF2-8C15-C14B0DBC7E63}" type="datetime1">
              <a:rPr lang="en-US" smtClean="0"/>
              <a:t>8/24/2019</a:t>
            </a:fld>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E9BEDB4-B360-43B3-A93E-7218C2B6B857}" type="datetime1">
              <a:rPr lang="en-US" smtClean="0"/>
              <a:t>8/24/2019</a:t>
            </a:fld>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BF957E1-3443-47DB-8141-282EB760B9FE}" type="datetime1">
              <a:rPr lang="en-US" smtClean="0"/>
              <a:t>8/24/2019</a:t>
            </a:fld>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4F10B57-E018-488C-9278-AD67628D0AD0}" type="datetime1">
              <a:rPr lang="en-US" smtClean="0"/>
              <a:t>8/24/2019</a:t>
            </a:fld>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049DC8B-8DA8-4ACE-A3AE-D92DA5CC0285}" type="datetime1">
              <a:rPr lang="en-US" smtClean="0"/>
              <a:t>8/24/2019</a:t>
            </a:fld>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0277C41-8717-4DB6-9F8C-525AE8AB8215}" type="datetime1">
              <a:rPr lang="en-US" smtClean="0"/>
              <a:t>8/24/2019</a:t>
            </a:fld>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CC089AB-4F2F-4E1B-9731-E79211AD7FDE}" type="datetime1">
              <a:rPr lang="en-US" smtClean="0"/>
              <a:t>8/24/2019</a:t>
            </a:fld>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385AE3D-C723-4F11-A7D6-4202D5DE8943}" type="datetime1">
              <a:rPr lang="en-US" smtClean="0"/>
              <a:t>8/24/2019</a:t>
            </a:fld>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FC9CE58-CD4B-4C69-BAF2-7EDBC67B7D67}" type="datetime1">
              <a:rPr lang="en-US" smtClean="0"/>
              <a:t>8/24/2019</a:t>
            </a:fld>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8AD76EA-7542-4B04-A760-D44B60E49CF4}" type="datetime1">
              <a:rPr lang="en-US" smtClean="0"/>
              <a:t>8/24/2019</a:t>
            </a:fld>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20AB121-B731-4D9E-B8EA-91A5581A23D0}" type="datetime1">
              <a:rPr lang="en-US" smtClean="0"/>
              <a:t>8/24/2019</a:t>
            </a:fld>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9B4258A-1A79-4B9A-AC95-1F8E5F5D88F9}" type="datetime1">
              <a:rPr lang="en-US" smtClean="0"/>
              <a:t>8/24/2019</a:t>
            </a:fld>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0F472B-2E46-4FB6-A17D-17E7E4B6656A}" type="datetime1">
              <a:rPr lang="en-US" smtClean="0"/>
              <a:t>8/24/2019</a:t>
            </a:fld>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32B030B-5D73-428B-9E80-EAF883AF29D5}" type="datetime1">
              <a:rPr lang="en-US" smtClean="0"/>
              <a:t>8/24/2019</a:t>
            </a:fld>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A53509D-D12D-4421-9F3F-A9AEE5A8894D}" type="datetime1">
              <a:rPr lang="en-US" smtClean="0"/>
              <a:t>8/24/2019</a:t>
            </a:fld>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4A5F626-E028-40ED-BCDA-7DFFA84B73B8}" type="datetime1">
              <a:rPr lang="en-US" smtClean="0"/>
              <a:t>8/24/2019</a:t>
            </a:fld>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6B0804F-A904-4FAD-9DC8-F7818F629371}" type="datetime1">
              <a:rPr lang="en-US" smtClean="0"/>
              <a:t>8/24/2019</a:t>
            </a:fld>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82A3DE8-519F-41FB-938E-B416D5F35201}" type="datetime1">
              <a:rPr lang="en-US" smtClean="0"/>
              <a:t>8/24/2019</a:t>
            </a:fld>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A490C499-DF9B-4184-8038-3BA550CBFD95}" type="datetime1">
              <a:rPr lang="en-US" smtClean="0"/>
              <a:t>8/24/2019</a:t>
            </a:fld>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E1D940-A3FE-468B-87EA-737C58B1AB8F}" type="datetime1">
              <a:rPr lang="en-US" smtClean="0"/>
              <a:t>8/24/2019</a:t>
            </a:fld>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C9354D15-578F-4F93-9753-B25269055BC9}" type="datetime1">
              <a:rPr lang="en-US" smtClean="0"/>
              <a:t>8/24/2019</a:t>
            </a:fld>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8D0B271-4C7F-43A0-972D-887AD42F76DC}" type="datetime1">
              <a:rPr lang="en-US" smtClean="0"/>
              <a:t>8/24/2019</a:t>
            </a:fld>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9E7F854-1FFC-48CC-850E-4A48EDA6C26F}" type="datetime1">
              <a:rPr lang="en-US" smtClean="0"/>
              <a:t>8/24/2019</a:t>
            </a:fld>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0411B07-456E-47E5-BD63-1013487DEAB3}" type="datetime1">
              <a:rPr lang="en-US" smtClean="0"/>
              <a:t>8/24/2019</a:t>
            </a:fld>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0B4DDEB-C2AA-4488-A77F-299C120217D7}" type="datetime1">
              <a:rPr lang="en-US" smtClean="0"/>
              <a:t>8/24/2019</a:t>
            </a:fld>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ko-KR" altLang="en-US" sz="1800"/>
              <a:t>나비오 설치</a:t>
            </a:r>
            <a:r>
              <a:rPr lang="en-US" sz="1800"/>
              <a:t> 버전</a:t>
            </a:r>
            <a:r>
              <a:rPr lang="ko-KR" altLang="en-US" sz="1800"/>
              <a:t>을 </a:t>
            </a:r>
            <a:r>
              <a:rPr lang="en-US" sz="1800"/>
              <a:t>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3F2E8BB-8519-4C7E-AF52-C95D31E2BB7E}" type="datetime1">
              <a:rPr lang="en-US" smtClean="0"/>
              <a:t>8/24/2019</a:t>
            </a:fld>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indent="-457200">
              <a:lnSpc>
                <a:spcPct val="90000"/>
              </a:lnSpc>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FEDF648-9A11-4361-96F0-C72D5CC50A03}" type="datetime1">
              <a:rPr lang="en-US" smtClean="0"/>
              <a:t>8/24/2019</a:t>
            </a:fld>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grpSp>
        <p:nvGrpSpPr>
          <p:cNvPr id="6" name="그룹 5"/>
          <p:cNvGrpSpPr/>
          <p:nvPr/>
        </p:nvGrpSpPr>
        <p:grpSpPr>
          <a:xfrm>
            <a:off x="926844" y="1969402"/>
            <a:ext cx="8718600" cy="4295377"/>
            <a:chOff x="926844" y="1969402"/>
            <a:chExt cx="8718600" cy="4295377"/>
          </a:xfrm>
        </p:grpSpPr>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a:off x="3863546" y="2338734"/>
              <a:ext cx="0" cy="2109403"/>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2"/>
              <a:endCxn id="574" idx="0"/>
            </p:cNvCxnSpPr>
            <p:nvPr/>
          </p:nvCxnSpPr>
          <p:spPr>
            <a:xfrm flipH="1">
              <a:off x="6037593" y="2338734"/>
              <a:ext cx="1146087" cy="2110449"/>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103CBAA-A438-4D81-B439-805E43619BFB}" type="datetime1">
              <a:rPr lang="en-US" smtClean="0"/>
              <a:t>8/24/2019</a:t>
            </a:fld>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
        <p:nvSpPr>
          <p:cNvPr id="2" name="날짜 개체 틀 1"/>
          <p:cNvSpPr>
            <a:spLocks noGrp="1"/>
          </p:cNvSpPr>
          <p:nvPr>
            <p:ph type="dt" idx="10"/>
          </p:nvPr>
        </p:nvSpPr>
        <p:spPr/>
        <p:txBody>
          <a:bodyPr/>
          <a:lstStyle/>
          <a:p>
            <a:fld id="{E828737D-D967-4FC3-A123-0D183A9F926E}"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3C4DF86-7E3E-424A-8BD7-F036CC192579}" type="datetime1">
              <a:rPr lang="en-US" smtClean="0"/>
              <a:t>8/24/2019</a:t>
            </a:fld>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ardupilot </a:t>
            </a:r>
            <a:endParaRPr/>
          </a:p>
          <a:p>
            <a:pPr marL="685800" lvl="1" indent="-228600" algn="l" rtl="0">
              <a:lnSpc>
                <a:spcPct val="100000"/>
              </a:lnSpc>
              <a:spcBef>
                <a:spcPts val="500"/>
              </a:spcBef>
              <a:spcAft>
                <a:spcPts val="0"/>
              </a:spcAft>
              <a:buClr>
                <a:schemeClr val="dk1"/>
              </a:buClr>
              <a:buSzPts val="1600"/>
              <a:buChar char="•"/>
            </a:pPr>
            <a:r>
              <a:rPr lang="en-US" sz="1600"/>
              <a:t>git  pull</a:t>
            </a:r>
          </a:p>
          <a:p>
            <a:pPr marL="685800" lvl="1" indent="-228600" algn="l" rtl="0">
              <a:lnSpc>
                <a:spcPct val="100000"/>
              </a:lnSpc>
              <a:spcBef>
                <a:spcPts val="500"/>
              </a:spcBef>
              <a:spcAft>
                <a:spcPts val="0"/>
              </a:spcAft>
              <a:buClr>
                <a:schemeClr val="dk1"/>
              </a:buClr>
              <a:buSzPts val="1600"/>
              <a:buChar char="•"/>
            </a:pPr>
            <a:r>
              <a:rPr lang="en-US" sz="1600"/>
              <a:t>git  submodule update --init --recursive</a:t>
            </a:r>
            <a:endParaRPr sz="1600"/>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31425106-7FEF-472C-BC11-4981129F09E8}" type="datetime1">
              <a:rPr lang="en-US" smtClean="0"/>
              <a:t>8/24/2019</a:t>
            </a:fld>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47E08A7A-5F9D-422E-964C-9AA7B5C8DCC8}" type="datetime1">
              <a:rPr lang="en-US" smtClean="0"/>
              <a:t>8/24/2019</a:t>
            </a:fld>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4C16668-8802-43C3-94CE-04E24C131B20}" type="datetime1">
              <a:rPr lang="en-US" smtClean="0"/>
              <a:t>8/24/2019</a:t>
            </a:fld>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277E755-9FBD-49D1-ACC4-0D937012FE16}" type="datetime1">
              <a:rPr lang="en-US" smtClean="0"/>
              <a:t>8/24/2019</a:t>
            </a:fld>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p>
          <a:p>
            <a:pPr marL="685800" lvl="1" indent="-228600" algn="l" rtl="0">
              <a:lnSpc>
                <a:spcPct val="100000"/>
              </a:lnSpc>
              <a:spcBef>
                <a:spcPts val="500"/>
              </a:spcBef>
              <a:spcAft>
                <a:spcPts val="0"/>
              </a:spcAft>
              <a:buClr>
                <a:schemeClr val="dk1"/>
              </a:buClr>
              <a:buSzPts val="2000"/>
              <a:buChar char="•"/>
            </a:pPr>
            <a:r>
              <a:rPr lang="en-US" altLang="ko-KR"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28CC364F-0933-4604-A198-F8D6384D2C05}" type="datetime1">
              <a:rPr lang="en-US" smtClean="0"/>
              <a:t>8/24/2019</a:t>
            </a:fld>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BEE076A-7C2F-4E81-AE0E-563BC5B23214}" type="datetime1">
              <a:rPr lang="en-US" smtClean="0"/>
              <a:t>8/24/2019</a:t>
            </a:fld>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2" name="날짜 개체 틀 1"/>
          <p:cNvSpPr>
            <a:spLocks noGrp="1"/>
          </p:cNvSpPr>
          <p:nvPr>
            <p:ph type="dt" idx="10"/>
          </p:nvPr>
        </p:nvSpPr>
        <p:spPr/>
        <p:txBody>
          <a:bodyPr/>
          <a:lstStyle/>
          <a:p>
            <a:fld id="{8D1D72DE-D777-4A3F-906C-CCC912FB3755}"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a:t>
            </a:r>
            <a:r>
              <a:rPr lang="ko-KR" altLang="en-US" b="0"/>
              <a:t>비디오 장치 설정</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p>
          <a:p>
            <a:pPr>
              <a:spcBef>
                <a:spcPts val="500"/>
              </a:spcBef>
            </a:pPr>
            <a:r>
              <a:rPr lang="ko-KR" altLang="en-US"/>
              <a:t>비디오 장치 설정</a:t>
            </a:r>
            <a:endParaRPr lang="en-US"/>
          </a:p>
          <a:p>
            <a:pPr lvl="1">
              <a:buFont typeface="Times New Roman"/>
              <a:buChar char="$"/>
            </a:pPr>
            <a:r>
              <a:rPr lang="en-US"/>
              <a:t>sudo modprobe bcm2835-v4l2 </a:t>
            </a:r>
          </a:p>
          <a:p>
            <a:r>
              <a:rPr lang="ko-KR" altLang="en-US"/>
              <a:t>비디오 장치 확인</a:t>
            </a:r>
            <a:endParaRPr lang="en-US" altLang="ko-KR"/>
          </a:p>
          <a:p>
            <a:pPr lvl="1">
              <a:buFont typeface="Times New Roman"/>
              <a:buChar char="$"/>
            </a:pPr>
            <a:r>
              <a:rPr lang="en-US" altLang="ko-KR"/>
              <a:t>ls /dev/vidio</a:t>
            </a:r>
            <a:r>
              <a:rPr lang="ko-KR" altLang="en-US"/>
              <a:t>*</a:t>
            </a:r>
            <a:endParaRPr lang="en-US" altLang="ko-KR"/>
          </a:p>
          <a:p>
            <a:pPr lvl="0"/>
            <a:r>
              <a:rPr lang="ko-KR" altLang="en-US"/>
              <a:t>아래의 명령어로 카메라 정상 작동을 확인한다</a:t>
            </a:r>
            <a:r>
              <a:rPr lang="en-US" altLang="ko-KR"/>
              <a:t>.</a:t>
            </a:r>
            <a:endParaRPr lang="ko-KR" altLang="en-US"/>
          </a:p>
          <a:p>
            <a:pPr lvl="1"/>
            <a:r>
              <a:rPr lang="en-US" altLang="ko-KR"/>
              <a:t>raspistill –o cam.jpg</a:t>
            </a:r>
            <a:endParaRPr lang="ko-KR" altLang="en-US"/>
          </a:p>
          <a:p>
            <a:pPr>
              <a:buFont typeface="Times New Roman"/>
              <a:buChar char="$"/>
            </a:pP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2" name="날짜 개체 틀 1"/>
          <p:cNvSpPr>
            <a:spLocks noGrp="1"/>
          </p:cNvSpPr>
          <p:nvPr>
            <p:ph type="dt" idx="10"/>
          </p:nvPr>
        </p:nvSpPr>
        <p:spPr/>
        <p:txBody>
          <a:bodyPr/>
          <a:lstStyle/>
          <a:p>
            <a:fld id="{3ECD3715-7463-49FE-A7E2-D15B114E74D3}"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r>
              <a:rPr lang="en-US"/>
              <a:t>MJPEG-Streamer Install &amp; Setup</a:t>
            </a: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r>
              <a:rPr lang="en-US" sz="2400">
                <a:hlinkClick r:id="rId3"/>
              </a:rPr>
              <a:t>https://github.com/cncjs/cncjs/wiki/Setup-Guide:-Raspberry-Pi-%7C-MJPEG-Streamer-Install-&amp;-Setup-&amp;-FFMpeg-Recording</a:t>
            </a:r>
            <a:endParaRPr lang="en-US" sz="2400"/>
          </a:p>
          <a:p>
            <a:pPr lvl="1">
              <a:buFont typeface="Times New Roman"/>
              <a:buChar char="$"/>
            </a:pPr>
            <a:r>
              <a:rPr lang="en-US" sz="2400"/>
              <a:t>sudo apt-get install build-essential libjpeg8-dev imagemagick libv4l-dev cmake -y</a:t>
            </a:r>
          </a:p>
          <a:p>
            <a:pPr lvl="1">
              <a:buFont typeface="Times New Roman"/>
              <a:buChar char="$"/>
            </a:pPr>
            <a:r>
              <a:rPr lang="en-US" altLang="ko-KR" sz="2400"/>
              <a:t>cd ~</a:t>
            </a:r>
          </a:p>
          <a:p>
            <a:pPr lvl="1">
              <a:buFont typeface="Times New Roman"/>
              <a:buChar char="$"/>
            </a:pPr>
            <a:r>
              <a:rPr lang="en-US" sz="2400"/>
              <a:t>git clone https://github.com/jacksonliam/mjpg-streamer.git </a:t>
            </a:r>
          </a:p>
          <a:p>
            <a:pPr lvl="1">
              <a:buFont typeface="Times New Roman"/>
              <a:buChar char="$"/>
            </a:pPr>
            <a:r>
              <a:rPr lang="en-US" sz="2400"/>
              <a:t>cd mjpg-streamer/mjpg-streamer-experimental</a:t>
            </a:r>
          </a:p>
          <a:p>
            <a:pPr lvl="1">
              <a:buFont typeface="Times New Roman"/>
              <a:buChar char="$"/>
            </a:pPr>
            <a:r>
              <a:rPr lang="en-US" sz="2400"/>
              <a:t>make</a:t>
            </a:r>
          </a:p>
          <a:p>
            <a:pPr lvl="1">
              <a:buFont typeface="Times New Roman"/>
              <a:buChar char="$"/>
            </a:pPr>
            <a:r>
              <a:rPr lang="en-US" sz="2400"/>
              <a:t>sudo make install</a:t>
            </a:r>
          </a:p>
          <a:p>
            <a:pPr lvl="1">
              <a:buFont typeface="Times New Roman"/>
              <a:buChar char="$"/>
            </a:pPr>
            <a:r>
              <a:rPr lang="en-US" altLang="ko-KR"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2" name="날짜 개체 틀 1"/>
          <p:cNvSpPr>
            <a:spLocks noGrp="1"/>
          </p:cNvSpPr>
          <p:nvPr>
            <p:ph type="dt" idx="10"/>
          </p:nvPr>
        </p:nvSpPr>
        <p:spPr/>
        <p:txBody>
          <a:bodyPr/>
          <a:lstStyle/>
          <a:p>
            <a:fld id="{55A746A1-7BF0-4E1E-9FA2-AF1AC96B5693}"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337466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a:t>라즈베리파이 부팅시 자동 실행 설정</a:t>
            </a:r>
            <a:endParaRPr lang="en-US"/>
          </a:p>
        </p:txBody>
      </p:sp>
      <p:sp>
        <p:nvSpPr>
          <p:cNvPr id="3" name="텍스트 개체 틀 2"/>
          <p:cNvSpPr>
            <a:spLocks noGrp="1"/>
          </p:cNvSpPr>
          <p:nvPr>
            <p:ph type="body" idx="1"/>
          </p:nvPr>
        </p:nvSpPr>
        <p:spPr>
          <a:xfrm>
            <a:off x="681038" y="1255271"/>
            <a:ext cx="8543925" cy="889723"/>
          </a:xfrm>
        </p:spPr>
        <p:txBody>
          <a:bodyPr>
            <a:normAutofit fontScale="85000" lnSpcReduction="20000"/>
          </a:bodyPr>
          <a:lstStyle/>
          <a:p>
            <a:r>
              <a:rPr lang="en-US" altLang="ko-KR"/>
              <a:t>/etc/rc.local </a:t>
            </a:r>
            <a:r>
              <a:rPr lang="ko-KR" altLang="en-US"/>
              <a:t>파일에 아래 내용을 추가 한다</a:t>
            </a:r>
            <a:r>
              <a:rPr lang="en-US" altLang="ko-KR"/>
              <a:t>.</a:t>
            </a:r>
          </a:p>
          <a:p>
            <a:pPr lvl="1"/>
            <a:r>
              <a:rPr lang="en-US" altLang="ko-KR"/>
              <a:t>sudo vi /etc/rc.local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
        <p:nvSpPr>
          <p:cNvPr id="5" name="Google Shape;570;p47"/>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lvl="0">
              <a:buSzPts val="1200"/>
            </a:pPr>
            <a:r>
              <a:rPr lang="en-US" altLang="ko-KR" sz="800">
                <a:solidFill>
                  <a:srgbClr val="D4D4D4"/>
                </a:solidFill>
                <a:latin typeface="Consolas"/>
                <a:ea typeface="Consolas"/>
                <a:cs typeface="Consolas"/>
                <a:sym typeface="Consolas"/>
              </a:rPr>
              <a:t>sudo modprobe bcm2835-v4l2</a:t>
            </a:r>
          </a:p>
          <a:p>
            <a:pPr lvl="0">
              <a:buSzPts val="1200"/>
            </a:pPr>
            <a:endParaRPr lang="en-US" sz="800">
              <a:solidFill>
                <a:srgbClr val="D4D4D4"/>
              </a:solidFill>
              <a:latin typeface="Consolas"/>
              <a:ea typeface="Consolas"/>
              <a:cs typeface="Consolas"/>
              <a:sym typeface="Consolas"/>
            </a:endParaRPr>
          </a:p>
          <a:p>
            <a:pPr lvl="0">
              <a:buSzPts val="1200"/>
            </a:pPr>
            <a:r>
              <a:rPr lang="en-US" sz="800">
                <a:solidFill>
                  <a:srgbClr val="D4D4D4"/>
                </a:solidFill>
                <a:latin typeface="Consolas"/>
                <a:ea typeface="Consolas"/>
                <a:cs typeface="Consolas"/>
                <a:sym typeface="Consolas"/>
              </a:rPr>
              <a:t>/usr/local/bin/mjpg_streamer -i "input_uvc.so -r 1280x720 -d /dev/video0 -f 30 -q 80" -o "output_http.so -p 80 -w /usr/local/share/mjpg-streamer/www" &amp; </a:t>
            </a:r>
          </a:p>
          <a:p>
            <a:pPr lvl="0">
              <a:buSzPts val="1200"/>
            </a:pPr>
            <a:endParaRPr lang="en-US" sz="800">
              <a:solidFill>
                <a:srgbClr val="D4D4D4"/>
              </a:solidFill>
              <a:latin typeface="Consolas"/>
              <a:ea typeface="Consolas"/>
              <a:cs typeface="Consolas"/>
              <a:sym typeface="Consolas"/>
            </a:endParaRPr>
          </a:p>
          <a:p>
            <a:pPr lvl="0">
              <a:buSzPts val="1200"/>
            </a:pPr>
            <a:r>
              <a:rPr lang="en-US" altLang="ko-KR" sz="800">
                <a:solidFill>
                  <a:srgbClr val="D4D4D4"/>
                </a:solidFill>
                <a:latin typeface="Consolas"/>
                <a:ea typeface="Consolas"/>
                <a:cs typeface="Consolas"/>
                <a:sym typeface="Consolas"/>
              </a:rPr>
              <a:t>exit 0</a:t>
            </a: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
        <p:nvSpPr>
          <p:cNvPr id="6" name="날짜 개체 틀 5"/>
          <p:cNvSpPr>
            <a:spLocks noGrp="1"/>
          </p:cNvSpPr>
          <p:nvPr>
            <p:ph type="dt" idx="10"/>
          </p:nvPr>
        </p:nvSpPr>
        <p:spPr/>
        <p:txBody>
          <a:bodyPr/>
          <a:lstStyle/>
          <a:p>
            <a:fld id="{B2CBCCFA-FF70-4AD5-9671-77A81202C91B}" type="datetime1">
              <a:rPr lang="en-US" smtClean="0"/>
              <a:t>8/24/2019</a:t>
            </a:fld>
            <a:endParaRPr lang="en-US"/>
          </a:p>
        </p:txBody>
      </p:sp>
      <p:sp>
        <p:nvSpPr>
          <p:cNvPr id="7" name="바닥글 개체 틀 6"/>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60788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41266" y="2946580"/>
            <a:ext cx="4223467" cy="3409772"/>
          </a:xfrm>
          <a:prstGeom prst="rect">
            <a:avLst/>
          </a:prstGeom>
        </p:spPr>
      </p:pic>
      <p:sp>
        <p:nvSpPr>
          <p:cNvPr id="2" name="제목 1"/>
          <p:cNvSpPr>
            <a:spLocks noGrp="1"/>
          </p:cNvSpPr>
          <p:nvPr>
            <p:ph type="title"/>
          </p:nvPr>
        </p:nvSpPr>
        <p:spPr/>
        <p:txBody>
          <a:bodyPr/>
          <a:lstStyle/>
          <a:p>
            <a:r>
              <a:rPr lang="ko-KR" altLang="en-US"/>
              <a:t>동영상 조회</a:t>
            </a:r>
            <a:endParaRPr lang="en-US"/>
          </a:p>
        </p:txBody>
      </p:sp>
      <p:sp>
        <p:nvSpPr>
          <p:cNvPr id="3" name="텍스트 개체 틀 2"/>
          <p:cNvSpPr>
            <a:spLocks noGrp="1"/>
          </p:cNvSpPr>
          <p:nvPr>
            <p:ph type="body" idx="1"/>
          </p:nvPr>
        </p:nvSpPr>
        <p:spPr>
          <a:xfrm>
            <a:off x="681038" y="1255271"/>
            <a:ext cx="8543925" cy="1522112"/>
          </a:xfrm>
        </p:spPr>
        <p:txBody>
          <a:bodyPr>
            <a:normAutofit fontScale="92500" lnSpcReduction="10000"/>
          </a:bodyPr>
          <a:lstStyle/>
          <a:p>
            <a:r>
              <a:rPr lang="ko-KR" altLang="en-US"/>
              <a:t>웹 브라우저에서 아래의 주소를 입력한다</a:t>
            </a:r>
            <a:r>
              <a:rPr lang="en-US" altLang="ko-KR"/>
              <a:t>.</a:t>
            </a:r>
          </a:p>
          <a:p>
            <a:pPr lvl="1"/>
            <a:r>
              <a:rPr lang="en-US" altLang="en-US"/>
              <a:t>http://</a:t>
            </a:r>
            <a:r>
              <a:rPr lang="en-US" altLang="ko-KR">
                <a:solidFill>
                  <a:srgbClr val="FF0000"/>
                </a:solidFill>
              </a:rPr>
              <a:t>&lt;raspberry_ip_address&gt;</a:t>
            </a:r>
            <a:r>
              <a:rPr lang="en-US" altLang="en-US"/>
              <a:t>/stream_simple.html</a:t>
            </a:r>
          </a:p>
          <a:p>
            <a:pPr lvl="1"/>
            <a:r>
              <a:rPr lang="en-US" altLang="en-US"/>
              <a:t>http://</a:t>
            </a:r>
            <a:r>
              <a:rPr lang="en-US" altLang="en-US">
                <a:solidFill>
                  <a:srgbClr val="FF0000"/>
                </a:solidFill>
              </a:rPr>
              <a:t>192.168.1.201</a:t>
            </a:r>
            <a:r>
              <a:rPr lang="en-US" altLang="en-US"/>
              <a:t>/stream_simple.html</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5" name="날짜 개체 틀 4"/>
          <p:cNvSpPr>
            <a:spLocks noGrp="1"/>
          </p:cNvSpPr>
          <p:nvPr>
            <p:ph type="dt" idx="10"/>
          </p:nvPr>
        </p:nvSpPr>
        <p:spPr/>
        <p:txBody>
          <a:bodyPr/>
          <a:lstStyle/>
          <a:p>
            <a:fld id="{434D4449-1105-411E-AEA1-E7AFDA2F13B0}" type="datetime1">
              <a:rPr lang="en-US" smtClean="0"/>
              <a:t>8/24/2019</a:t>
            </a:fld>
            <a:endParaRPr lang="en-US"/>
          </a:p>
        </p:txBody>
      </p:sp>
      <p:sp>
        <p:nvSpPr>
          <p:cNvPr id="7" name="바닥글 개체 틀 6"/>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2206992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8375967-09C6-4D91-BF37-4E462AEAA7BD}" type="datetime1">
              <a:rPr lang="en-US" smtClean="0"/>
              <a:t>8/24/2019</a:t>
            </a:fld>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F9B59B8-D057-48F6-BC48-77562FD515B2}" type="datetime1">
              <a:rPr lang="en-US" smtClean="0"/>
              <a:t>8/24/2019</a:t>
            </a:fld>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7790938-73F9-4592-AFA2-FE77B30E56B5}" type="datetime1">
              <a:rPr lang="en-US" smtClean="0"/>
              <a:t>8/24/2019</a:t>
            </a:fld>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 name="날짜 개체 틀 1"/>
          <p:cNvSpPr>
            <a:spLocks noGrp="1"/>
          </p:cNvSpPr>
          <p:nvPr>
            <p:ph type="dt" idx="10"/>
          </p:nvPr>
        </p:nvSpPr>
        <p:spPr/>
        <p:txBody>
          <a:bodyPr/>
          <a:lstStyle/>
          <a:p>
            <a:fld id="{4F8B1FD1-D058-45D3-84AE-FCB6400460AA}"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
        <p:nvSpPr>
          <p:cNvPr id="3" name="날짜 개체 틀 2"/>
          <p:cNvSpPr>
            <a:spLocks noGrp="1"/>
          </p:cNvSpPr>
          <p:nvPr>
            <p:ph type="dt" idx="10"/>
          </p:nvPr>
        </p:nvSpPr>
        <p:spPr/>
        <p:txBody>
          <a:bodyPr/>
          <a:lstStyle/>
          <a:p>
            <a:fld id="{33230D3C-8E82-4123-9F2C-D3F5111308B7}"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391124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fld id="{28231AED-0DBB-4062-8634-DF8813621340}" type="datetime1">
              <a:rPr lang="en-US" smtClean="0"/>
              <a:t>8/24/2019</a:t>
            </a:fld>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dirty="0"/>
              <a:t>RC </a:t>
            </a:r>
            <a:r>
              <a:rPr lang="ko-KR" altLang="en-US" dirty="0"/>
              <a:t>사용 방법</a:t>
            </a:r>
            <a:endParaRPr dirty="0"/>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F8376D3-A648-40A6-8F6C-7EF5F0AD02EA}" type="datetime1">
              <a:rPr lang="en-US" smtClean="0"/>
              <a:t>8/24/2019</a:t>
            </a:fld>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71DF932-12F0-44C1-A3F5-2EF2CB387107}" type="datetime1">
              <a:rPr lang="en-US" smtClean="0"/>
              <a:t>8/24/2019</a:t>
            </a:fld>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1</a:t>
            </a:r>
            <a:endParaRPr dirty="0"/>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7E49922-9350-4C1E-9DFF-4B1E0FC4A6CF}" type="datetime1">
              <a:rPr lang="en-US" smtClean="0"/>
              <a:t>8/24/2019</a:t>
            </a:fld>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2</a:t>
            </a:r>
            <a:endParaRPr dirty="0"/>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725D75B3-F161-43D0-A4C0-37EF06A19DA9}" type="datetime1">
              <a:rPr lang="en-US" smtClean="0"/>
              <a:t>8/24/2019</a:t>
            </a:fld>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C60796F-B413-4540-8E12-FA824F1FB227}" type="datetime1">
              <a:rPr lang="en-US" smtClean="0"/>
              <a:t>8/24/2019</a:t>
            </a:fld>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F3A3470-EE76-4619-864C-7538AE3CD346}" type="datetime1">
              <a:rPr lang="en-US" smtClean="0"/>
              <a:t>8/24/2019</a:t>
            </a:fld>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81DF63B-2FE9-4441-B81D-18EBC729B08E}" type="datetime1">
              <a:rPr lang="en-US" smtClean="0"/>
              <a:t>8/24/2019</a:t>
            </a:fld>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19" name="Google Shape;819;p62"/>
          <p:cNvPicPr preferRelativeResize="0">
            <a:picLocks noChangeAspect="1"/>
          </p:cNvPicPr>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2005-FA3A-4442-A481-424636E5B7CA}"/>
              </a:ext>
            </a:extLst>
          </p:cNvPr>
          <p:cNvSpPr>
            <a:spLocks noGrp="1"/>
          </p:cNvSpPr>
          <p:nvPr>
            <p:ph type="title"/>
          </p:nvPr>
        </p:nvSpPr>
        <p:spPr/>
        <p:txBody>
          <a:bodyPr/>
          <a:lstStyle/>
          <a:p>
            <a:r>
              <a:rPr lang="en-US" dirty="0"/>
              <a:t>RC</a:t>
            </a:r>
            <a:r>
              <a:rPr lang="ko-KR" altLang="en-US" dirty="0"/>
              <a:t> </a:t>
            </a:r>
            <a:r>
              <a:rPr lang="en-US" altLang="ko-KR" dirty="0"/>
              <a:t>Mode</a:t>
            </a:r>
            <a:endParaRPr lang="en-US" dirty="0"/>
          </a:p>
        </p:txBody>
      </p:sp>
      <p:sp>
        <p:nvSpPr>
          <p:cNvPr id="4" name="Slide Number Placeholder 3">
            <a:extLst>
              <a:ext uri="{FF2B5EF4-FFF2-40B4-BE49-F238E27FC236}">
                <a16:creationId xmlns:a16="http://schemas.microsoft.com/office/drawing/2014/main" id="{0DD2C277-8733-4E1D-8B32-90948078A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pic>
        <p:nvPicPr>
          <p:cNvPr id="7" name="Picture 2">
            <a:extLst>
              <a:ext uri="{FF2B5EF4-FFF2-40B4-BE49-F238E27FC236}">
                <a16:creationId xmlns:a16="http://schemas.microsoft.com/office/drawing/2014/main" id="{6B8AF095-AB85-4EA2-8FB1-B6318A9E9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6751"/>
            <a:ext cx="3640584" cy="14307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7C3B4BE-7E25-4209-A36F-DECEA5E60E80}"/>
              </a:ext>
            </a:extLst>
          </p:cNvPr>
          <p:cNvGrpSpPr/>
          <p:nvPr/>
        </p:nvGrpSpPr>
        <p:grpSpPr>
          <a:xfrm>
            <a:off x="977454" y="1689978"/>
            <a:ext cx="7366818" cy="1831939"/>
            <a:chOff x="977454" y="1689978"/>
            <a:chExt cx="7366818" cy="1831939"/>
          </a:xfrm>
        </p:grpSpPr>
        <p:pic>
          <p:nvPicPr>
            <p:cNvPr id="11" name="Picture 10">
              <a:extLst>
                <a:ext uri="{FF2B5EF4-FFF2-40B4-BE49-F238E27FC236}">
                  <a16:creationId xmlns:a16="http://schemas.microsoft.com/office/drawing/2014/main" id="{66A29352-A5B1-4866-8B77-EEC35DC96785}"/>
                </a:ext>
              </a:extLst>
            </p:cNvPr>
            <p:cNvPicPr>
              <a:picLocks noChangeAspect="1"/>
            </p:cNvPicPr>
            <p:nvPr/>
          </p:nvPicPr>
          <p:blipFill>
            <a:blip r:embed="rId3"/>
            <a:stretch>
              <a:fillRect/>
            </a:stretch>
          </p:blipFill>
          <p:spPr>
            <a:xfrm>
              <a:off x="2563005" y="1689978"/>
              <a:ext cx="5781267" cy="1831939"/>
            </a:xfrm>
            <a:prstGeom prst="rect">
              <a:avLst/>
            </a:prstGeom>
          </p:spPr>
        </p:pic>
        <p:sp>
          <p:nvSpPr>
            <p:cNvPr id="12" name="Rectangle 11">
              <a:extLst>
                <a:ext uri="{FF2B5EF4-FFF2-40B4-BE49-F238E27FC236}">
                  <a16:creationId xmlns:a16="http://schemas.microsoft.com/office/drawing/2014/main" id="{F8EA0087-D862-430D-BC6F-5429EAA6F3A3}"/>
                </a:ext>
              </a:extLst>
            </p:cNvPr>
            <p:cNvSpPr/>
            <p:nvPr/>
          </p:nvSpPr>
          <p:spPr>
            <a:xfrm>
              <a:off x="977454" y="2395790"/>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1</a:t>
              </a:r>
            </a:p>
          </p:txBody>
        </p:sp>
      </p:grpSp>
      <p:grpSp>
        <p:nvGrpSpPr>
          <p:cNvPr id="17" name="Group 16">
            <a:extLst>
              <a:ext uri="{FF2B5EF4-FFF2-40B4-BE49-F238E27FC236}">
                <a16:creationId xmlns:a16="http://schemas.microsoft.com/office/drawing/2014/main" id="{C199EFB2-4EF6-4B6A-BE91-DA683E606CAA}"/>
              </a:ext>
            </a:extLst>
          </p:cNvPr>
          <p:cNvGrpSpPr/>
          <p:nvPr/>
        </p:nvGrpSpPr>
        <p:grpSpPr>
          <a:xfrm>
            <a:off x="977454" y="4384487"/>
            <a:ext cx="7498081" cy="1870761"/>
            <a:chOff x="977454" y="4384487"/>
            <a:chExt cx="7498081" cy="1870761"/>
          </a:xfrm>
        </p:grpSpPr>
        <p:pic>
          <p:nvPicPr>
            <p:cNvPr id="6" name="Picture 5">
              <a:extLst>
                <a:ext uri="{FF2B5EF4-FFF2-40B4-BE49-F238E27FC236}">
                  <a16:creationId xmlns:a16="http://schemas.microsoft.com/office/drawing/2014/main" id="{4BEF517C-68D0-4326-A5C9-866E8AC215CA}"/>
                </a:ext>
              </a:extLst>
            </p:cNvPr>
            <p:cNvPicPr>
              <a:picLocks noChangeAspect="1"/>
            </p:cNvPicPr>
            <p:nvPr/>
          </p:nvPicPr>
          <p:blipFill>
            <a:blip r:embed="rId4"/>
            <a:stretch>
              <a:fillRect/>
            </a:stretch>
          </p:blipFill>
          <p:spPr>
            <a:xfrm>
              <a:off x="2563005" y="4384487"/>
              <a:ext cx="5912530" cy="1870761"/>
            </a:xfrm>
            <a:prstGeom prst="rect">
              <a:avLst/>
            </a:prstGeom>
          </p:spPr>
        </p:pic>
        <p:sp>
          <p:nvSpPr>
            <p:cNvPr id="16" name="Rectangle 15">
              <a:extLst>
                <a:ext uri="{FF2B5EF4-FFF2-40B4-BE49-F238E27FC236}">
                  <a16:creationId xmlns:a16="http://schemas.microsoft.com/office/drawing/2014/main" id="{F7B8777B-CC8E-400A-81F7-783DA8FB136A}"/>
                </a:ext>
              </a:extLst>
            </p:cNvPr>
            <p:cNvSpPr/>
            <p:nvPr/>
          </p:nvSpPr>
          <p:spPr>
            <a:xfrm>
              <a:off x="977454" y="5089034"/>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2</a:t>
              </a:r>
            </a:p>
          </p:txBody>
        </p:sp>
      </p:grpSp>
      <p:sp>
        <p:nvSpPr>
          <p:cNvPr id="13" name="Rectangle 12">
            <a:extLst>
              <a:ext uri="{FF2B5EF4-FFF2-40B4-BE49-F238E27FC236}">
                <a16:creationId xmlns:a16="http://schemas.microsoft.com/office/drawing/2014/main" id="{5C73D121-410C-4C04-BA34-3F19D726494C}"/>
              </a:ext>
            </a:extLst>
          </p:cNvPr>
          <p:cNvSpPr/>
          <p:nvPr/>
        </p:nvSpPr>
        <p:spPr>
          <a:xfrm>
            <a:off x="977454" y="3614394"/>
            <a:ext cx="8006748" cy="307777"/>
          </a:xfrm>
          <a:prstGeom prst="rect">
            <a:avLst/>
          </a:prstGeom>
        </p:spPr>
        <p:txBody>
          <a:bodyPr wrap="square">
            <a:spAutoFit/>
          </a:bodyPr>
          <a:lstStyle/>
          <a:p>
            <a:r>
              <a:rPr lang="en-US" dirty="0">
                <a:solidFill>
                  <a:srgbClr val="7F7F7F"/>
                </a:solidFill>
                <a:latin typeface="Open Sans" panose="020B0606030504020204" pitchFamily="34" charset="0"/>
              </a:rPr>
              <a:t>“Mode 1” is the second most common control setup that people use. </a:t>
            </a:r>
            <a:endParaRPr lang="en-US" dirty="0"/>
          </a:p>
        </p:txBody>
      </p:sp>
      <p:sp>
        <p:nvSpPr>
          <p:cNvPr id="14" name="Rectangle 13">
            <a:extLst>
              <a:ext uri="{FF2B5EF4-FFF2-40B4-BE49-F238E27FC236}">
                <a16:creationId xmlns:a16="http://schemas.microsoft.com/office/drawing/2014/main" id="{0306ACBE-4AB9-401A-BABD-1A98B1ACDD8D}"/>
              </a:ext>
            </a:extLst>
          </p:cNvPr>
          <p:cNvSpPr/>
          <p:nvPr/>
        </p:nvSpPr>
        <p:spPr>
          <a:xfrm>
            <a:off x="977454" y="6213671"/>
            <a:ext cx="7861034" cy="307777"/>
          </a:xfrm>
          <a:prstGeom prst="rect">
            <a:avLst/>
          </a:prstGeom>
        </p:spPr>
        <p:txBody>
          <a:bodyPr wrap="square">
            <a:spAutoFit/>
          </a:bodyPr>
          <a:lstStyle/>
          <a:p>
            <a:r>
              <a:rPr lang="en-US" dirty="0">
                <a:solidFill>
                  <a:srgbClr val="7F7F7F"/>
                </a:solidFill>
                <a:latin typeface="Open Sans" panose="020B0606030504020204" pitchFamily="34" charset="0"/>
              </a:rPr>
              <a:t> “Mode 2” is by far the most common, especially in the United States. </a:t>
            </a:r>
            <a:endParaRPr lang="en-US" dirty="0"/>
          </a:p>
        </p:txBody>
      </p:sp>
      <p:sp>
        <p:nvSpPr>
          <p:cNvPr id="3" name="날짜 개체 틀 2"/>
          <p:cNvSpPr>
            <a:spLocks noGrp="1"/>
          </p:cNvSpPr>
          <p:nvPr>
            <p:ph type="dt" idx="10"/>
          </p:nvPr>
        </p:nvSpPr>
        <p:spPr/>
        <p:txBody>
          <a:bodyPr/>
          <a:lstStyle/>
          <a:p>
            <a:fld id="{12EABD94-0360-4C60-BD32-990228983B1B}"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3833412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E99F-8C45-49F9-9079-2C9F6627A77E}"/>
              </a:ext>
            </a:extLst>
          </p:cNvPr>
          <p:cNvSpPr>
            <a:spLocks noGrp="1"/>
          </p:cNvSpPr>
          <p:nvPr>
            <p:ph type="title"/>
          </p:nvPr>
        </p:nvSpPr>
        <p:spPr/>
        <p:txBody>
          <a:bodyPr/>
          <a:lstStyle/>
          <a:p>
            <a:r>
              <a:rPr lang="en-US" dirty="0"/>
              <a:t>FrSKY X8R</a:t>
            </a:r>
          </a:p>
        </p:txBody>
      </p:sp>
      <p:sp>
        <p:nvSpPr>
          <p:cNvPr id="3" name="Text Placeholder 2">
            <a:extLst>
              <a:ext uri="{FF2B5EF4-FFF2-40B4-BE49-F238E27FC236}">
                <a16:creationId xmlns:a16="http://schemas.microsoft.com/office/drawing/2014/main" id="{85CCC767-4815-48E8-BBB8-A0BADF966976}"/>
              </a:ext>
            </a:extLst>
          </p:cNvPr>
          <p:cNvSpPr>
            <a:spLocks noGrp="1"/>
          </p:cNvSpPr>
          <p:nvPr>
            <p:ph type="body" idx="1"/>
          </p:nvPr>
        </p:nvSpPr>
        <p:spPr>
          <a:xfrm>
            <a:off x="681038" y="1255271"/>
            <a:ext cx="8543925" cy="1017412"/>
          </a:xfrm>
        </p:spPr>
        <p:txBody>
          <a:bodyPr>
            <a:normAutofit/>
          </a:bodyPr>
          <a:lstStyle/>
          <a:p>
            <a:r>
              <a:rPr lang="ko-KR" altLang="en-US" sz="2400" dirty="0"/>
              <a:t> 공식적인 동작 범위는 </a:t>
            </a:r>
            <a:r>
              <a:rPr lang="en-US" altLang="ko-KR" sz="2400" dirty="0"/>
              <a:t>2km </a:t>
            </a:r>
            <a:endParaRPr lang="ko-KR" altLang="en-US" sz="2400" dirty="0"/>
          </a:p>
          <a:p>
            <a:endParaRPr lang="ko-KR" altLang="en-US" sz="2400" dirty="0"/>
          </a:p>
          <a:p>
            <a:endParaRPr lang="en-US" sz="2400" dirty="0"/>
          </a:p>
        </p:txBody>
      </p:sp>
      <p:sp>
        <p:nvSpPr>
          <p:cNvPr id="4" name="Slide Number Placeholder 3">
            <a:extLst>
              <a:ext uri="{FF2B5EF4-FFF2-40B4-BE49-F238E27FC236}">
                <a16:creationId xmlns:a16="http://schemas.microsoft.com/office/drawing/2014/main" id="{9E7BB462-6BDD-400E-94E5-8C6B09F7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1026" name="Picture 2">
            <a:extLst>
              <a:ext uri="{FF2B5EF4-FFF2-40B4-BE49-F238E27FC236}">
                <a16:creationId xmlns:a16="http://schemas.microsoft.com/office/drawing/2014/main" id="{6993447D-9D4B-4F6C-9AC0-B0825563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66" y="2091151"/>
            <a:ext cx="7267575" cy="2076450"/>
          </a:xfrm>
          <a:prstGeom prst="rect">
            <a:avLst/>
          </a:prstGeom>
          <a:noFill/>
          <a:extLst>
            <a:ext uri="{909E8E84-426E-40DD-AFC4-6F175D3DCCD1}">
              <a14:hiddenFill xmlns:a14="http://schemas.microsoft.com/office/drawing/2010/main">
                <a:solidFill>
                  <a:srgbClr val="FFFFFF"/>
                </a:solidFill>
              </a14:hiddenFill>
            </a:ext>
          </a:extLst>
        </p:spPr>
      </p:pic>
      <p:sp>
        <p:nvSpPr>
          <p:cNvPr id="5" name="날짜 개체 틀 4"/>
          <p:cNvSpPr>
            <a:spLocks noGrp="1"/>
          </p:cNvSpPr>
          <p:nvPr>
            <p:ph type="dt" idx="10"/>
          </p:nvPr>
        </p:nvSpPr>
        <p:spPr/>
        <p:txBody>
          <a:bodyPr/>
          <a:lstStyle/>
          <a:p>
            <a:fld id="{4AB71C26-5356-4DE1-97AB-D61EC636503D}" type="datetime1">
              <a:rPr lang="en-US" smtClean="0"/>
              <a:t>8/24/2019</a:t>
            </a:fld>
            <a:endParaRPr lang="en-US"/>
          </a:p>
        </p:txBody>
      </p:sp>
      <p:sp>
        <p:nvSpPr>
          <p:cNvPr id="6" name="바닥글 개체 틀 5"/>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616254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2276-EFC5-45B5-8723-556FCC00A8A3}"/>
              </a:ext>
            </a:extLst>
          </p:cNvPr>
          <p:cNvSpPr>
            <a:spLocks noGrp="1"/>
          </p:cNvSpPr>
          <p:nvPr>
            <p:ph type="title"/>
          </p:nvPr>
        </p:nvSpPr>
        <p:spPr/>
        <p:txBody>
          <a:bodyPr/>
          <a:lstStyle/>
          <a:p>
            <a:r>
              <a:rPr lang="en-US" dirty="0" err="1"/>
              <a:t>FrSky</a:t>
            </a:r>
            <a:r>
              <a:rPr lang="en-US" dirty="0"/>
              <a:t> Taranis </a:t>
            </a:r>
            <a:r>
              <a:rPr lang="ko-KR" altLang="en-US" dirty="0"/>
              <a:t>모드</a:t>
            </a:r>
            <a:r>
              <a:rPr lang="en-US" altLang="ko-KR" dirty="0"/>
              <a:t>1/2 </a:t>
            </a:r>
            <a:r>
              <a:rPr lang="ko-KR" altLang="en-US" dirty="0"/>
              <a:t>변경 방법</a:t>
            </a:r>
            <a:endParaRPr lang="en-US" dirty="0"/>
          </a:p>
        </p:txBody>
      </p:sp>
      <p:sp>
        <p:nvSpPr>
          <p:cNvPr id="4" name="Slide Number Placeholder 3">
            <a:extLst>
              <a:ext uri="{FF2B5EF4-FFF2-40B4-BE49-F238E27FC236}">
                <a16:creationId xmlns:a16="http://schemas.microsoft.com/office/drawing/2014/main" id="{4B1250FC-E23A-4B95-9186-48216CB79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9" name="Online Media 4" title="Modifying X9D radio transmitter from mode 2 to mode 1">
            <a:hlinkClick r:id="" action="ppaction://media"/>
            <a:extLst>
              <a:ext uri="{FF2B5EF4-FFF2-40B4-BE49-F238E27FC236}">
                <a16:creationId xmlns:a16="http://schemas.microsoft.com/office/drawing/2014/main" id="{491806A5-856B-4F09-9A94-8AE5A2413F4D}"/>
              </a:ext>
            </a:extLst>
          </p:cNvPr>
          <p:cNvPicPr>
            <a:picLocks noRot="1" noChangeAspect="1"/>
          </p:cNvPicPr>
          <p:nvPr>
            <a:videoFile r:link="rId1"/>
          </p:nvPr>
        </p:nvPicPr>
        <p:blipFill>
          <a:blip r:embed="rId3"/>
          <a:stretch>
            <a:fillRect/>
          </a:stretch>
        </p:blipFill>
        <p:spPr>
          <a:xfrm>
            <a:off x="1118053" y="1499698"/>
            <a:ext cx="8113776" cy="4563999"/>
          </a:xfrm>
          <a:prstGeom prst="rect">
            <a:avLst/>
          </a:prstGeom>
        </p:spPr>
      </p:pic>
      <p:sp>
        <p:nvSpPr>
          <p:cNvPr id="3" name="날짜 개체 틀 2"/>
          <p:cNvSpPr>
            <a:spLocks noGrp="1"/>
          </p:cNvSpPr>
          <p:nvPr>
            <p:ph type="dt" idx="10"/>
          </p:nvPr>
        </p:nvSpPr>
        <p:spPr/>
        <p:txBody>
          <a:bodyPr/>
          <a:lstStyle/>
          <a:p>
            <a:fld id="{5213B096-E66C-4D05-9038-F9563D9AA96E}"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33449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68D4D8A9-7246-47F6-9162-647D48FA5C91}" type="datetime1">
              <a:rPr lang="en-US" smtClean="0"/>
              <a:t>8/24/2019</a:t>
            </a:fld>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시동 방법</a:t>
            </a:r>
            <a:endParaRPr lang="en-US"/>
          </a:p>
        </p:txBody>
      </p:sp>
      <p:sp>
        <p:nvSpPr>
          <p:cNvPr id="3" name="텍스트 개체 틀 2"/>
          <p:cNvSpPr>
            <a:spLocks noGrp="1"/>
          </p:cNvSpPr>
          <p:nvPr>
            <p:ph type="body" idx="1"/>
          </p:nvPr>
        </p:nvSpPr>
        <p:spPr>
          <a:xfrm>
            <a:off x="681038" y="1255270"/>
            <a:ext cx="8543925" cy="1607571"/>
          </a:xfrm>
        </p:spPr>
        <p:txBody>
          <a:bodyPr>
            <a:normAutofit fontScale="92500" lnSpcReduction="10000"/>
          </a:bodyPr>
          <a:lstStyle/>
          <a:p>
            <a:r>
              <a:rPr lang="en-US"/>
              <a:t>ardupilot</a:t>
            </a:r>
            <a:r>
              <a:rPr lang="ko-KR" altLang="en-US"/>
              <a:t> </a:t>
            </a:r>
            <a:r>
              <a:rPr lang="en-US" altLang="ko-KR"/>
              <a:t>RC </a:t>
            </a:r>
            <a:r>
              <a:rPr lang="ko-KR" altLang="en-US"/>
              <a:t>캘리브레이션에서 </a:t>
            </a:r>
            <a:r>
              <a:rPr lang="en-US" altLang="ko-KR"/>
              <a:t>Mode2</a:t>
            </a:r>
            <a:r>
              <a:rPr lang="ko-KR" altLang="en-US"/>
              <a:t>로</a:t>
            </a:r>
            <a:r>
              <a:rPr lang="en-US" altLang="ko-KR"/>
              <a:t> </a:t>
            </a:r>
            <a:r>
              <a:rPr lang="ko-KR" altLang="en-US"/>
              <a:t>바인딩함</a:t>
            </a:r>
            <a:r>
              <a:rPr lang="en-US" altLang="ko-KR"/>
              <a:t>.</a:t>
            </a:r>
            <a:endParaRPr lang="en-US"/>
          </a:p>
          <a:p>
            <a:r>
              <a:rPr lang="en-US"/>
              <a:t>Lower right the throttle lever for about 5 secs to arm.</a:t>
            </a:r>
          </a:p>
          <a:p>
            <a:r>
              <a:rPr lang="en-US"/>
              <a:t>Lower left the throttle lever for about 3 secs to disarm.</a:t>
            </a:r>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pic>
        <p:nvPicPr>
          <p:cNvPr id="5" name="JgPQSD_vOxM"/>
          <p:cNvPicPr>
            <a:picLocks noRot="1" noChangeAspect="1"/>
          </p:cNvPicPr>
          <p:nvPr>
            <a:videoFile r:link="rId1"/>
          </p:nvPr>
        </p:nvPicPr>
        <p:blipFill>
          <a:blip r:embed="rId3"/>
          <a:stretch>
            <a:fillRect/>
          </a:stretch>
        </p:blipFill>
        <p:spPr>
          <a:xfrm>
            <a:off x="1970155" y="2862841"/>
            <a:ext cx="6085332" cy="3423000"/>
          </a:xfrm>
          <a:prstGeom prst="rect">
            <a:avLst/>
          </a:prstGeom>
        </p:spPr>
      </p:pic>
      <p:sp>
        <p:nvSpPr>
          <p:cNvPr id="6" name="날짜 개체 틀 5"/>
          <p:cNvSpPr>
            <a:spLocks noGrp="1"/>
          </p:cNvSpPr>
          <p:nvPr>
            <p:ph type="dt" idx="10"/>
          </p:nvPr>
        </p:nvSpPr>
        <p:spPr/>
        <p:txBody>
          <a:bodyPr/>
          <a:lstStyle/>
          <a:p>
            <a:fld id="{BD8823EA-FD50-41F9-A0F6-F6857A7FA75D}" type="datetime1">
              <a:rPr lang="en-US" smtClean="0"/>
              <a:t>8/24/2019</a:t>
            </a:fld>
            <a:endParaRPr lang="en-US"/>
          </a:p>
        </p:txBody>
      </p:sp>
      <p:sp>
        <p:nvSpPr>
          <p:cNvPr id="7" name="바닥글 개체 틀 6"/>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638709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fld id="{D7EDF5D6-D226-43EF-8E56-22CB1591DEF9}" type="datetime1">
              <a:rPr lang="en-US" smtClean="0"/>
              <a:t>8/24/2019</a:t>
            </a:fld>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236087D-0073-4EA9-9325-82F2EEFE1BE2}" type="datetime1">
              <a:rPr lang="en-US" smtClean="0"/>
              <a:t>8/24/2019</a:t>
            </a:fld>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3AEC34F-6D74-4C9F-99A8-ABE26D84D8D3}" type="datetime1">
              <a:rPr lang="en-US" smtClean="0"/>
              <a:t>8/24/2019</a:t>
            </a:fld>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51F216A5-B9B5-424B-9FDC-1B77FE8EA1F5}" type="datetime1">
              <a:rPr lang="en-US" smtClean="0"/>
              <a:t>8/24/2019</a:t>
            </a:fld>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2" name="날짜 개체 틀 1"/>
          <p:cNvSpPr>
            <a:spLocks noGrp="1"/>
          </p:cNvSpPr>
          <p:nvPr>
            <p:ph type="dt" idx="10"/>
          </p:nvPr>
        </p:nvSpPr>
        <p:spPr/>
        <p:txBody>
          <a:bodyPr/>
          <a:lstStyle/>
          <a:p>
            <a:fld id="{68445E90-F6AE-412F-B91D-42FCD592FF2E}" type="datetime1">
              <a:rPr lang="en-US" smtClean="0"/>
              <a:t>8/24/2019</a:t>
            </a:fld>
            <a:endParaRPr lang="en-US"/>
          </a:p>
        </p:txBody>
      </p:sp>
      <p:sp>
        <p:nvSpPr>
          <p:cNvPr id="3" name="바닥글 개체 틀 2"/>
          <p:cNvSpPr>
            <a:spLocks noGrp="1"/>
          </p:cNvSpPr>
          <p:nvPr>
            <p:ph type="ftr" idx="11"/>
          </p:nvPr>
        </p:nvSpPr>
        <p:spPr/>
        <p:txBody>
          <a:bodyPr/>
          <a:lstStyle/>
          <a:p>
            <a:r>
              <a:rPr lang="ko-KR" altLang="en-US"/>
              <a:t>나비오 드론 제작 매뉴얼</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B5E1BE6-C140-4B63-A78F-B615756E2CF0}" type="datetime1">
              <a:rPr lang="en-US" smtClean="0"/>
              <a:t>8/24/2019</a:t>
            </a:fld>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B113F970-9964-404B-B92E-D52DA20997ED}" type="datetime1">
              <a:rPr lang="en-US" smtClean="0"/>
              <a:t>8/24/2019</a:t>
            </a:fld>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F9D0A70A-827C-4520-8B56-A2217BAC569B}" type="datetime1">
              <a:rPr lang="en-US" smtClean="0"/>
              <a:t>8/24/2019</a:t>
            </a:fld>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DACB2F82-F540-4D1F-8530-15D80A992C13}" type="datetime1">
              <a:rPr lang="en-US" smtClean="0"/>
              <a:t>8/24/2019</a:t>
            </a:fld>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a:t>
            </a:r>
            <a:r>
              <a:rPr lang="en-US" altLang="ko-KR"/>
              <a:t>2 </a:t>
            </a:r>
            <a:r>
              <a:rPr lang="ko-KR" altLang="en-US"/>
              <a:t>부품 설명</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p:cNvPicPr>
            <a:picLocks noChangeAspect="1"/>
          </p:cNvPicPr>
          <p:nvPr/>
        </p:nvPicPr>
        <p:blipFill>
          <a:blip r:embed="rId2"/>
          <a:stretch>
            <a:fillRect/>
          </a:stretch>
        </p:blipFill>
        <p:spPr>
          <a:xfrm>
            <a:off x="617819" y="1451878"/>
            <a:ext cx="9079190" cy="4803643"/>
          </a:xfrm>
          <a:prstGeom prst="rect">
            <a:avLst/>
          </a:prstGeom>
        </p:spPr>
      </p:pic>
      <p:sp>
        <p:nvSpPr>
          <p:cNvPr id="3" name="날짜 개체 틀 2"/>
          <p:cNvSpPr>
            <a:spLocks noGrp="1"/>
          </p:cNvSpPr>
          <p:nvPr>
            <p:ph type="dt" idx="10"/>
          </p:nvPr>
        </p:nvSpPr>
        <p:spPr/>
        <p:txBody>
          <a:bodyPr/>
          <a:lstStyle/>
          <a:p>
            <a:fld id="{4615DC7B-2456-4C5A-8106-C558BD21D479}" type="datetime1">
              <a:rPr lang="en-US" smtClean="0"/>
              <a:t>8/24/2019</a:t>
            </a:fld>
            <a:endParaRPr lang="en-US"/>
          </a:p>
        </p:txBody>
      </p:sp>
      <p:sp>
        <p:nvSpPr>
          <p:cNvPr id="5" name="바닥글 개체 틀 4"/>
          <p:cNvSpPr>
            <a:spLocks noGrp="1"/>
          </p:cNvSpPr>
          <p:nvPr>
            <p:ph type="ftr" idx="11"/>
          </p:nvPr>
        </p:nvSpPr>
        <p:spPr/>
        <p:txBody>
          <a:bodyPr/>
          <a:lstStyle/>
          <a:p>
            <a:r>
              <a:rPr lang="ko-KR" altLang="en-US"/>
              <a:t>나비오 드론 제작 매뉴얼</a:t>
            </a:r>
          </a:p>
        </p:txBody>
      </p:sp>
    </p:spTree>
    <p:extLst>
      <p:ext uri="{BB962C8B-B14F-4D97-AF65-F5344CB8AC3E}">
        <p14:creationId xmlns:p14="http://schemas.microsoft.com/office/powerpoint/2010/main" val="3639227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6D2D97C-3F6E-4E8B-BB1B-60F9B2917690}" type="datetime1">
              <a:rPr lang="en-US" smtClean="0"/>
              <a:t>8/24/2019</a:t>
            </a:fld>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99E9A4B3-034D-4970-ABBF-B24D263278F4}" type="datetime1">
              <a:rPr lang="en-US" smtClean="0"/>
              <a:t>8/24/2019</a:t>
            </a:fld>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25B8145-4165-41F1-8993-BC0D6AA78279}" type="datetime1">
              <a:rPr lang="en-US" smtClean="0"/>
              <a:t>8/24/2019</a:t>
            </a:fld>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DBC4002-2E8C-4D5E-A8C1-B37CFE773806}" type="datetime1">
              <a:rPr lang="en-US" smtClean="0"/>
              <a:t>8/24/2019</a:t>
            </a:fld>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1026" name="Picture 2">
            <a:extLst>
              <a:ext uri="{FF2B5EF4-FFF2-40B4-BE49-F238E27FC236}">
                <a16:creationId xmlns:a16="http://schemas.microsoft.com/office/drawing/2014/main" id="{0DA2B8E0-8234-4919-BE81-6A85BA7E6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316" y="1491657"/>
            <a:ext cx="4880944" cy="4588088"/>
          </a:xfrm>
          <a:prstGeom prst="rect">
            <a:avLst/>
          </a:prstGeom>
          <a:noFill/>
          <a:extLst>
            <a:ext uri="{909E8E84-426E-40DD-AFC4-6F175D3DCCD1}">
              <a14:hiddenFill xmlns:a14="http://schemas.microsoft.com/office/drawing/2010/main">
                <a:solidFill>
                  <a:srgbClr val="FFFFFF"/>
                </a:solidFill>
              </a14:hiddenFill>
            </a:ext>
          </a:extLst>
        </p:spPr>
      </p:pic>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AHRS</a:t>
            </a:r>
            <a:endParaRPr dirty="0"/>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EDBC4002-2E8C-4D5E-A8C1-B37CFE773806}" type="datetime1">
              <a:rPr lang="en-US" smtClean="0"/>
              <a:t>8/24/2019</a:t>
            </a:fld>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
        <p:nvSpPr>
          <p:cNvPr id="3" name="Text Placeholder 2">
            <a:extLst>
              <a:ext uri="{FF2B5EF4-FFF2-40B4-BE49-F238E27FC236}">
                <a16:creationId xmlns:a16="http://schemas.microsoft.com/office/drawing/2014/main" id="{CA0349B3-C211-4CD0-84A1-9E362E22905F}"/>
              </a:ext>
            </a:extLst>
          </p:cNvPr>
          <p:cNvSpPr>
            <a:spLocks noGrp="1"/>
          </p:cNvSpPr>
          <p:nvPr>
            <p:ph type="body" idx="1"/>
          </p:nvPr>
        </p:nvSpPr>
        <p:spPr>
          <a:xfrm>
            <a:off x="681038" y="1255271"/>
            <a:ext cx="8543925" cy="4824474"/>
          </a:xfrm>
        </p:spPr>
        <p:txBody>
          <a:bodyPr>
            <a:normAutofit fontScale="62500" lnSpcReduction="20000"/>
          </a:bodyPr>
          <a:lstStyle/>
          <a:p>
            <a:r>
              <a:rPr lang="en-US" dirty="0"/>
              <a:t>Attitude Heading Reference Systems</a:t>
            </a:r>
          </a:p>
          <a:p>
            <a:pPr lvl="1"/>
            <a:r>
              <a:rPr lang="en-US" dirty="0"/>
              <a:t>An attitude and heading reference system (AHRS) consists of sensors on three axes that provide attitude information for aircraft, including roll, pitch and yaw.</a:t>
            </a:r>
          </a:p>
          <a:p>
            <a:pPr lvl="1"/>
            <a:r>
              <a:rPr lang="en-US" dirty="0"/>
              <a:t>These are sometimes referred to as MARG (Magnetic, Angular Rate, and Gravity) sensors and consist of either solid-state or microelectromechanical systems (MEMS) gyroscopes, accelerometers and magnetometers.</a:t>
            </a:r>
          </a:p>
          <a:p>
            <a:pPr lvl="1"/>
            <a:r>
              <a:rPr lang="en-US" dirty="0"/>
              <a:t>They are designed to replace traditional mechanical gyroscopic flight instruments.</a:t>
            </a:r>
          </a:p>
          <a:p>
            <a:pPr fontAlgn="base"/>
            <a:r>
              <a:rPr lang="en-US" dirty="0"/>
              <a:t>An AHRS is usually made up of the following LRUs. </a:t>
            </a:r>
          </a:p>
          <a:p>
            <a:pPr lvl="1" fontAlgn="base"/>
            <a:r>
              <a:rPr lang="en-US" dirty="0"/>
              <a:t>An attitude heading reference unit (AHRU)</a:t>
            </a:r>
          </a:p>
          <a:p>
            <a:pPr lvl="1" fontAlgn="base"/>
            <a:r>
              <a:rPr lang="en-US" dirty="0"/>
              <a:t>A flux valve or magnetometer</a:t>
            </a:r>
          </a:p>
          <a:p>
            <a:pPr lvl="1" fontAlgn="base"/>
            <a:r>
              <a:rPr lang="en-US" dirty="0"/>
              <a:t>A controller or panel-mounted switches</a:t>
            </a:r>
          </a:p>
          <a:p>
            <a:pPr lvl="1" fontAlgn="base"/>
            <a:r>
              <a:rPr lang="en-US" dirty="0"/>
              <a:t>A configuration module</a:t>
            </a:r>
          </a:p>
          <a:p>
            <a:pPr fontAlgn="base"/>
            <a:r>
              <a:rPr lang="en-US" dirty="0">
                <a:hlinkClick r:id="rId4"/>
              </a:rPr>
              <a:t>https://helicoptermaintenancemagazine.com/article/layman%E2%80%99s-guide-attitude-heading-reference-systems-ahrs</a:t>
            </a:r>
            <a:endParaRPr lang="en-US" dirty="0"/>
          </a:p>
          <a:p>
            <a:endParaRPr lang="en-US" dirty="0"/>
          </a:p>
        </p:txBody>
      </p:sp>
    </p:spTree>
    <p:extLst>
      <p:ext uri="{BB962C8B-B14F-4D97-AF65-F5344CB8AC3E}">
        <p14:creationId xmlns:p14="http://schemas.microsoft.com/office/powerpoint/2010/main" val="3867888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8FE8F46C-95EF-4D20-A87B-02286646179A}" type="datetime1">
              <a:rPr lang="en-US" smtClean="0"/>
              <a:t>8/24/2019</a:t>
            </a:fld>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3114</Words>
  <Application>Microsoft Office PowerPoint</Application>
  <PresentationFormat>A4 Paper (210x297 mm)</PresentationFormat>
  <Paragraphs>679</Paragraphs>
  <Slides>95</Slides>
  <Notes>84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Malgun Gothic</vt:lpstr>
      <vt:lpstr>Arial</vt:lpstr>
      <vt:lpstr>Calibri</vt:lpstr>
      <vt:lpstr>Consolas</vt:lpstr>
      <vt:lpstr>Open Sans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NAVIO 쿼드콥터 배선 ½ </vt:lpstr>
      <vt:lpstr>Navio2  쿼드콥터 배선 2/2 </vt:lpstr>
      <vt:lpstr>Navio2  고정익 배선 ½ </vt:lpstr>
      <vt:lpstr>Navio2  고정익 배선 2/2 </vt:lpstr>
      <vt:lpstr>Navio2 로버 배선 ½ </vt:lpstr>
      <vt:lpstr>Navio2 로버 배선 2/2  </vt:lpstr>
      <vt:lpstr>파워 공급 1</vt:lpstr>
      <vt:lpstr>파워 공급 2</vt:lpstr>
      <vt:lpstr>GPS 연결</vt:lpstr>
      <vt:lpstr>ESC 연결</vt:lpstr>
      <vt:lpstr>고도계 태양광/바람 차단(필수)</vt:lpstr>
      <vt:lpstr>RC input</vt:lpstr>
      <vt:lpstr>FrSKY X8R과 Navio2 연결 1</vt:lpstr>
      <vt:lpstr>FrSKY X8R과 Navio2 연결 2</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Raspberry PI2 비디오 장치 설정</vt:lpstr>
      <vt:lpstr>MJPEG-Streamer Install &amp; Setup</vt:lpstr>
      <vt:lpstr>라즈베리파이 부팅시 자동 실행 설정</vt:lpstr>
      <vt:lpstr>동영상 조회</vt:lpstr>
      <vt:lpstr>Calibration</vt:lpstr>
      <vt:lpstr>APM Pre Arming Checks</vt:lpstr>
      <vt:lpstr>모터 테스트 방법</vt:lpstr>
      <vt:lpstr>Arming Check 설정</vt:lpstr>
      <vt:lpstr>배터리 설정</vt:lpstr>
      <vt:lpstr>RC 사용 방법</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RC Mode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Presentation</vt:lpstr>
      <vt:lpstr>PowerPoint Presentation</vt:lpstr>
      <vt:lpstr>용어 사전</vt:lpstr>
      <vt:lpstr>용어 사전</vt:lpstr>
      <vt:lpstr>AHRS</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sun above</cp:lastModifiedBy>
  <cp:revision>52</cp:revision>
  <dcterms:created xsi:type="dcterms:W3CDTF">2018-03-04T04:23:51Z</dcterms:created>
  <dcterms:modified xsi:type="dcterms:W3CDTF">2019-08-23T16:55:53Z</dcterms:modified>
</cp:coreProperties>
</file>